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57" r:id="rId3"/>
    <p:sldId id="265" r:id="rId4"/>
    <p:sldId id="258" r:id="rId5"/>
    <p:sldId id="262" r:id="rId6"/>
    <p:sldId id="263" r:id="rId7"/>
    <p:sldId id="259" r:id="rId8"/>
    <p:sldId id="266" r:id="rId9"/>
    <p:sldId id="260" r:id="rId10"/>
    <p:sldId id="261" r:id="rId1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499" autoAdjust="0"/>
  </p:normalViewPr>
  <p:slideViewPr>
    <p:cSldViewPr snapToGrid="0">
      <p:cViewPr>
        <p:scale>
          <a:sx n="66" d="100"/>
          <a:sy n="66" d="100"/>
        </p:scale>
        <p:origin x="1698"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31/05/2017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 (Zelf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r>
              <a:rPr lang="nl-BE" sz="1200" kern="1200" dirty="0">
                <a:solidFill>
                  <a:schemeClr val="tx1"/>
                </a:solidFill>
                <a:effectLst/>
                <a:latin typeface="+mn-lt"/>
                <a:ea typeface="+mn-ea"/>
                <a:cs typeface="+mn-cs"/>
              </a:rPr>
              <a:t>Refresh knop om de pagina te refreshen als er een update is geweest in de database,</a:t>
            </a: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Het over scherm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r>
              <a:rPr lang="nl-BE" sz="1200" kern="1200" dirty="0">
                <a:solidFill>
                  <a:schemeClr val="tx1"/>
                </a:solidFill>
                <a:effectLst/>
                <a:latin typeface="+mn-lt"/>
                <a:ea typeface="+mn-ea"/>
                <a:cs typeface="+mn-cs"/>
              </a:rPr>
              <a:t>Klik; </a:t>
            </a: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 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 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9</a:t>
            </a:fld>
            <a:endParaRPr lang="nl-BE"/>
          </a:p>
        </p:txBody>
      </p:sp>
    </p:spTree>
    <p:extLst>
      <p:ext uri="{BB962C8B-B14F-4D97-AF65-F5344CB8AC3E}">
        <p14:creationId xmlns:p14="http://schemas.microsoft.com/office/powerpoint/2010/main" val="153635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pPr marL="0" indent="0">
              <a:buNone/>
            </a:pPr>
            <a:endParaRPr lang="nl-BE" dirty="0"/>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endParaRPr lang="nl-BE" dirty="0"/>
          </a:p>
          <a:p>
            <a:r>
              <a:rPr lang="nl-BE" dirty="0"/>
              <a:t>Routes</a:t>
            </a:r>
          </a:p>
          <a:p>
            <a:r>
              <a:rPr lang="nl-BE" dirty="0"/>
              <a:t>Refresh knop</a:t>
            </a:r>
          </a:p>
          <a:p>
            <a:r>
              <a:rPr lang="nl-BE" dirty="0" err="1"/>
              <a:t>About</a:t>
            </a:r>
            <a:r>
              <a:rPr lang="nl-BE" dirty="0"/>
              <a:t> knop</a:t>
            </a: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394" y="365125"/>
            <a:ext cx="3414898" cy="6070929"/>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fade">
                                      <p:cBhvr>
                                        <p:cTn id="11" dur="250"/>
                                        <p:tgtEl>
                                          <p:spTgt spid="5">
                                            <p:txEl>
                                              <p:pRg st="3" end="3"/>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r>
              <a:rPr lang="nl-NL" dirty="0"/>
              <a:t>Over scherm</a:t>
            </a:r>
          </a:p>
          <a:p>
            <a:endParaRPr lang="nl-NL" dirty="0"/>
          </a:p>
          <a:p>
            <a:r>
              <a:rPr lang="nl-NL" dirty="0"/>
              <a:t>Uitleg app</a:t>
            </a:r>
          </a:p>
          <a:p>
            <a:r>
              <a:rPr lang="nl-NL" dirty="0"/>
              <a:t>Ontwikkelaars</a:t>
            </a:r>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r>
              <a:rPr lang="nl-NL" dirty="0"/>
              <a:t>Route scherm</a:t>
            </a:r>
          </a:p>
          <a:p>
            <a:endParaRPr lang="nl-NL" dirty="0"/>
          </a:p>
          <a:p>
            <a:r>
              <a:rPr lang="nl-NL" dirty="0"/>
              <a:t>Route naam</a:t>
            </a:r>
          </a:p>
          <a:p>
            <a:r>
              <a:rPr lang="nl-NL" dirty="0"/>
              <a:t>Start knop</a:t>
            </a:r>
          </a:p>
          <a:p>
            <a:r>
              <a:rPr lang="nl-NL" dirty="0"/>
              <a:t>Wacht scherm</a:t>
            </a:r>
          </a:p>
          <a:p>
            <a:endParaRPr lang="nl-NL" dirty="0"/>
          </a:p>
          <a:p>
            <a:endParaRPr lang="nl-NL"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400" y="365125"/>
            <a:ext cx="3414149"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25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endParaRPr lang="nl-BE" dirty="0"/>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25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5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25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8676923" cy="4270376"/>
          </a:xfrm>
        </p:spPr>
        <p:txBody>
          <a:bodyPr/>
          <a:lstStyle/>
          <a:p>
            <a:endParaRPr lang="nl-NL" dirty="0"/>
          </a:p>
        </p:txBody>
      </p:sp>
    </p:spTree>
    <p:extLst>
      <p:ext uri="{BB962C8B-B14F-4D97-AF65-F5344CB8AC3E}">
        <p14:creationId xmlns:p14="http://schemas.microsoft.com/office/powerpoint/2010/main" val="871327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224</TotalTime>
  <Words>400</Words>
  <Application>Microsoft Office PowerPoint</Application>
  <PresentationFormat>Breedbeeld</PresentationFormat>
  <Paragraphs>67</Paragraphs>
  <Slides>10</Slides>
  <Notes>10</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10</vt:i4>
      </vt:variant>
    </vt:vector>
  </HeadingPairs>
  <TitlesOfParts>
    <vt:vector size="15"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Opbouw</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87</cp:revision>
  <dcterms:created xsi:type="dcterms:W3CDTF">2017-05-27T16:10:26Z</dcterms:created>
  <dcterms:modified xsi:type="dcterms:W3CDTF">2017-05-31T19:20:54Z</dcterms:modified>
</cp:coreProperties>
</file>